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2" r:id="rId6"/>
    <p:sldId id="261" r:id="rId7"/>
    <p:sldId id="266" r:id="rId8"/>
    <p:sldId id="260" r:id="rId9"/>
    <p:sldId id="263" r:id="rId10"/>
    <p:sldId id="264" r:id="rId11"/>
    <p:sldId id="265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F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68DA0-10DE-4C81-8FE6-8A84712A898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33A60-2CBC-4809-AEED-0EC15BC40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232247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latin typeface="Comic Sans MS" pitchFamily="66" charset="0"/>
              </a:rPr>
              <a:t>Мастер - класс </a:t>
            </a:r>
            <a:endParaRPr lang="ru-RU" sz="7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7016824" cy="4032448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rgbClr val="FFC000"/>
                </a:solidFill>
                <a:latin typeface="Comic Sans MS" pitchFamily="66" charset="0"/>
              </a:rPr>
              <a:t>«Цветы из салфеток</a:t>
            </a:r>
            <a:r>
              <a:rPr lang="ru-RU" sz="8000" b="1" dirty="0" smtClean="0">
                <a:solidFill>
                  <a:srgbClr val="FFC000"/>
                </a:solidFill>
                <a:latin typeface="Comic Sans MS" pitchFamily="66" charset="0"/>
              </a:rPr>
              <a:t>»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itchFamily="66" charset="0"/>
              </a:rPr>
              <a:t>Подготовила: </a:t>
            </a:r>
            <a:r>
              <a:rPr lang="ru-RU" sz="2000" b="1" dirty="0" err="1" smtClean="0">
                <a:solidFill>
                  <a:srgbClr val="FFC000"/>
                </a:solidFill>
                <a:latin typeface="Comic Sans MS" pitchFamily="66" charset="0"/>
              </a:rPr>
              <a:t>Вуцан</a:t>
            </a:r>
            <a:r>
              <a:rPr lang="ru-RU" sz="2000" b="1" dirty="0" smtClean="0">
                <a:solidFill>
                  <a:srgbClr val="FFC000"/>
                </a:solidFill>
                <a:latin typeface="Comic Sans MS" pitchFamily="66" charset="0"/>
              </a:rPr>
              <a:t> Надежда Александровна</a:t>
            </a:r>
            <a:endParaRPr lang="ru-RU" sz="2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Если </a:t>
            </a: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на этапе закругления гармошки подкрасить края во всей "пачке" фломастером</a:t>
            </a: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, получатся </a:t>
            </a: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вот такие </a:t>
            </a:r>
            <a:r>
              <a:rPr lang="ru-RU" sz="3100" b="1" u="sng" dirty="0">
                <a:solidFill>
                  <a:srgbClr val="FF0000"/>
                </a:solidFill>
                <a:latin typeface="Comic Sans MS" pitchFamily="66" charset="0"/>
              </a:rPr>
              <a:t>лепестки</a:t>
            </a: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maam.ru/upload/blogs/detsad-161762-145918989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0375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  <a:t>Далее </a:t>
            </a: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>работаем над стебельком цветка</a:t>
            </a:r>
            <a: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ru-RU" sz="2700" dirty="0"/>
              <a:t> </a:t>
            </a: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>Полоску гофрированной бумаги накручиваем на палочку наискосок, подклеив ее на палочку в самом начале и в конце.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maam.ru/upload/blogs/detsad-161762-14591900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0375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  <a:t>Полоску </a:t>
            </a:r>
            <a:r>
              <a:rPr lang="ru-RU" sz="2700" b="1" dirty="0" err="1">
                <a:solidFill>
                  <a:srgbClr val="FF0000"/>
                </a:solidFill>
                <a:latin typeface="Comic Sans MS" pitchFamily="66" charset="0"/>
              </a:rPr>
              <a:t>гофрирванной</a:t>
            </a: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> бумаги длиной примерно 15 см. обрезаем по краям под углом и завязываем узлом посередине палочки, капнув капельку клея.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maam.ru/upload/blogs/detsad-161762-14591900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0375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Каплей </a:t>
            </a: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клея крепим готовый стебелек к шапочке цветка.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maam.ru/upload/blogs/detsad-161762-14591901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Наш цветок готов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http://www.maam.ru/upload/blogs/detsad-161762-14591902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9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</a:t>
            </a:r>
            <a:endParaRPr lang="ru-RU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Comic Sans MS" pitchFamily="66" charset="0"/>
              </a:rPr>
              <a:t/>
            </a:r>
            <a:br>
              <a:rPr lang="ru-RU" sz="2200" b="1" dirty="0" smtClean="0"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FFC000"/>
                </a:solidFill>
                <a:latin typeface="Comic Sans MS" pitchFamily="66" charset="0"/>
              </a:rPr>
              <a:t>Мастер-класс</a:t>
            </a:r>
            <a: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2200" dirty="0">
                <a:solidFill>
                  <a:srgbClr val="FFC000"/>
                </a:solidFill>
                <a:latin typeface="Comic Sans MS" pitchFamily="66" charset="0"/>
              </a:rPr>
              <a:t>"Эти волшебные </a:t>
            </a:r>
            <a:r>
              <a:rPr lang="ru-RU" sz="2200" b="1" dirty="0">
                <a:solidFill>
                  <a:srgbClr val="FFC000"/>
                </a:solidFill>
                <a:latin typeface="Comic Sans MS" pitchFamily="66" charset="0"/>
              </a:rPr>
              <a:t>салфетки</a:t>
            </a:r>
            <a:r>
              <a:rPr lang="ru-RU" sz="2200" dirty="0">
                <a:solidFill>
                  <a:srgbClr val="FFC000"/>
                </a:solidFill>
                <a:latin typeface="Comic Sans MS" pitchFamily="66" charset="0"/>
              </a:rPr>
              <a:t>" рассчитан на совместное творчество взрослого и </a:t>
            </a:r>
            <a: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  <a:t>ребенка. </a:t>
            </a:r>
            <a:b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  <a:t>Данный </a:t>
            </a:r>
            <a:r>
              <a:rPr lang="ru-RU" sz="2200" b="1" dirty="0">
                <a:solidFill>
                  <a:srgbClr val="FFC000"/>
                </a:solidFill>
                <a:latin typeface="Comic Sans MS" pitchFamily="66" charset="0"/>
              </a:rPr>
              <a:t>мастер</a:t>
            </a:r>
            <a:r>
              <a:rPr lang="ru-RU" sz="2200" dirty="0">
                <a:solidFill>
                  <a:srgbClr val="FFC000"/>
                </a:solidFill>
                <a:latin typeface="Comic Sans MS" pitchFamily="66" charset="0"/>
              </a:rPr>
              <a:t>-класс будет интересен родителям, воспитателям, педагогам дополнительного образования, да </a:t>
            </a:r>
            <a: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  <a:t>и</a:t>
            </a:r>
            <a:b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  <a:t>просто </a:t>
            </a:r>
            <a:r>
              <a:rPr lang="ru-RU" sz="2200" dirty="0">
                <a:solidFill>
                  <a:srgbClr val="FFC000"/>
                </a:solidFill>
                <a:latin typeface="Comic Sans MS" pitchFamily="66" charset="0"/>
              </a:rPr>
              <a:t>творческим людям</a:t>
            </a:r>
            <a:r>
              <a:rPr lang="ru-RU" dirty="0">
                <a:solidFill>
                  <a:srgbClr val="FFC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FFC000"/>
                </a:solidFill>
              </a:rPr>
              <a:t>Цель</a:t>
            </a:r>
            <a:r>
              <a:rPr lang="ru-RU" b="1" dirty="0" smtClean="0">
                <a:solidFill>
                  <a:srgbClr val="FFC000"/>
                </a:solidFill>
              </a:rPr>
              <a:t>: </a:t>
            </a:r>
            <a:r>
              <a:rPr lang="ru-RU" dirty="0" smtClean="0">
                <a:solidFill>
                  <a:srgbClr val="FFC000"/>
                </a:solidFill>
              </a:rPr>
              <a:t>формировать </a:t>
            </a:r>
            <a:r>
              <a:rPr lang="ru-RU" dirty="0">
                <a:solidFill>
                  <a:srgbClr val="FFC000"/>
                </a:solidFill>
              </a:rPr>
              <a:t>умение работать с </a:t>
            </a:r>
            <a:r>
              <a:rPr lang="ru-RU" b="1" dirty="0">
                <a:solidFill>
                  <a:srgbClr val="FFC000"/>
                </a:solidFill>
              </a:rPr>
              <a:t>салфетками</a:t>
            </a:r>
            <a:r>
              <a:rPr lang="ru-RU" dirty="0">
                <a:solidFill>
                  <a:srgbClr val="FFC000"/>
                </a:solidFill>
              </a:rPr>
              <a:t> очень бережно и аккуратно, развивать и совершенствовать моторику рук, развивать творческие способности </a:t>
            </a:r>
            <a:r>
              <a:rPr lang="ru-RU" dirty="0" smtClean="0">
                <a:solidFill>
                  <a:srgbClr val="FFC000"/>
                </a:solidFill>
              </a:rPr>
              <a:t>фантазию</a:t>
            </a:r>
            <a:r>
              <a:rPr lang="ru-RU" dirty="0">
                <a:solidFill>
                  <a:srgbClr val="FFC000"/>
                </a:solidFill>
              </a:rPr>
              <a:t>, способствовать созданию праздничной атмосферы.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Кладем </a:t>
            </a: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одну салфетку на другую, складываем обе салфетки гармошкой.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maam.ru/upload/blogs/detsad-161762-14591895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В </a:t>
            </a: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середине гармошки </a:t>
            </a:r>
            <a:r>
              <a:rPr lang="ru-RU" sz="3100" b="1" dirty="0" err="1">
                <a:solidFill>
                  <a:srgbClr val="FF0000"/>
                </a:solidFill>
                <a:latin typeface="Comic Sans MS" pitchFamily="66" charset="0"/>
              </a:rPr>
              <a:t>степлером</a:t>
            </a: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 ставим скобку.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maam.ru/upload/blogs/detsad-161762-14591895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Края </a:t>
            </a: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гармошки закругляем с обеих сторон.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maam.ru/upload/blogs/detsad-161762-14591896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Поворачиваем </a:t>
            </a: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гармошку складками вверх и расправляем</a:t>
            </a: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, получаем"бабочку</a:t>
            </a: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".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maam.ru/upload/blogs/detsad-161762-14591896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Начинаем </a:t>
            </a: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отделять слои по одному и собирать их к центру, приподнимая от краев.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maam.ru/upload/blogs/detsad-161762-14591897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161762-145918977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865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161762-145918979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47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Мастер - класс </vt:lpstr>
      <vt:lpstr> Мастер-класс "Эти волшебные салфетки" рассчитан на совместное творчество взрослого и ребенка.  Данный мастер-класс будет интересен родителям, воспитателям, педагогам дополнительного образования, да и просто творческим людям. </vt:lpstr>
      <vt:lpstr> Кладем одну салфетку на другую, складываем обе салфетки гармошкой. </vt:lpstr>
      <vt:lpstr> В середине гармошки степлером ставим скобку. </vt:lpstr>
      <vt:lpstr> Края гармошки закругляем с обеих сторон. </vt:lpstr>
      <vt:lpstr> Поворачиваем гармошку складками вверх и расправляем, получаем"бабочку". </vt:lpstr>
      <vt:lpstr> Начинаем отделять слои по одному и собирать их к центру, приподнимая от краев. </vt:lpstr>
      <vt:lpstr>Слайд 8</vt:lpstr>
      <vt:lpstr>Слайд 9</vt:lpstr>
      <vt:lpstr> Если на этапе закругления гармошки подкрасить края во всей "пачке" фломастером, получатся вот такие лепестки: </vt:lpstr>
      <vt:lpstr>   Далее работаем над стебельком цветка. Полоску гофрированной бумаги накручиваем на палочку наискосок, подклеив ее на палочку в самом начале и в конце.  </vt:lpstr>
      <vt:lpstr> Полоску гофрирванной бумаги длиной примерно 15 см. обрезаем по краям под углом и завязываем узлом посередине палочки, капнув капельку клея. </vt:lpstr>
      <vt:lpstr> Каплей клея крепим готовый стебелек к шапочке цветка. </vt:lpstr>
      <vt:lpstr>Наш цветок готов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SainFlor</dc:creator>
  <cp:lastModifiedBy>SainFlor</cp:lastModifiedBy>
  <cp:revision>5</cp:revision>
  <dcterms:created xsi:type="dcterms:W3CDTF">2017-11-10T09:49:47Z</dcterms:created>
  <dcterms:modified xsi:type="dcterms:W3CDTF">2021-02-14T11:03:26Z</dcterms:modified>
</cp:coreProperties>
</file>